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4"/>
  </p:notes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0BBAC-321E-409A-8961-8DD1401B2D5D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E1D3F-A102-468A-A92B-33D89223F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2592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-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E1D3F-A102-468A-A92B-33D89223F9A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4796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E1D3F-A102-468A-A92B-33D89223F9A0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11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6 Imagen" descr="Dibujo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b="1" cap="none" spc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963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1863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2281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cap="none" spc="0">
                <a:ln w="18415" cmpd="sng">
                  <a:solidFill>
                    <a:srgbClr val="0066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ln>
                  <a:noFill/>
                </a:ln>
                <a:solidFill>
                  <a:srgbClr val="0000CC"/>
                </a:solidFill>
              </a:defRPr>
            </a:lvl1pPr>
            <a:lvl2pPr>
              <a:defRPr>
                <a:ln>
                  <a:noFill/>
                </a:ln>
                <a:solidFill>
                  <a:srgbClr val="0000CC"/>
                </a:solidFill>
              </a:defRPr>
            </a:lvl2pPr>
            <a:lvl3pPr>
              <a:defRPr>
                <a:ln>
                  <a:noFill/>
                </a:ln>
                <a:solidFill>
                  <a:srgbClr val="0000CC"/>
                </a:solidFill>
              </a:defRPr>
            </a:lvl3pPr>
            <a:lvl4pPr>
              <a:defRPr>
                <a:ln>
                  <a:noFill/>
                </a:ln>
                <a:solidFill>
                  <a:srgbClr val="0000CC"/>
                </a:solidFill>
              </a:defRPr>
            </a:lvl4pPr>
            <a:lvl5pPr>
              <a:defRPr>
                <a:ln>
                  <a:noFill/>
                </a:ln>
                <a:solidFill>
                  <a:srgbClr val="0000CC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1998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8378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6126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696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17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5609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641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168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56281-AF75-47CD-9361-5E3476CB05C5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8D982-3DFD-4229-B062-B681A297EA84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6 Imagen" descr="Dibujo.bmp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10"/>
          <p:cNvSpPr>
            <a:spLocks noChangeArrowheads="1"/>
          </p:cNvSpPr>
          <p:nvPr/>
        </p:nvSpPr>
        <p:spPr bwMode="auto">
          <a:xfrm>
            <a:off x="0" y="0"/>
            <a:ext cx="12192000" cy="7010400"/>
          </a:xfrm>
          <a:prstGeom prst="rect">
            <a:avLst/>
          </a:prstGeom>
          <a:gradFill flip="none" rotWithShape="1">
            <a:gsLst>
              <a:gs pos="100000">
                <a:srgbClr val="03D4A8">
                  <a:alpha val="18000"/>
                </a:srgbClr>
              </a:gs>
              <a:gs pos="25000">
                <a:srgbClr val="21D6E0">
                  <a:alpha val="23000"/>
                </a:srgbClr>
              </a:gs>
              <a:gs pos="75000">
                <a:srgbClr val="0087E6">
                  <a:alpha val="25000"/>
                </a:srgbClr>
              </a:gs>
              <a:gs pos="100000">
                <a:srgbClr val="005CBF">
                  <a:alpha val="25999"/>
                </a:srgbClr>
              </a:gs>
            </a:gsLst>
            <a:lin ang="2700000" scaled="1"/>
            <a:tileRect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s-ES" sz="1800"/>
          </a:p>
        </p:txBody>
      </p:sp>
    </p:spTree>
    <p:extLst>
      <p:ext uri="{BB962C8B-B14F-4D97-AF65-F5344CB8AC3E}">
        <p14:creationId xmlns:p14="http://schemas.microsoft.com/office/powerpoint/2010/main" val="2801595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B20742-ACB3-4718-BFB2-5D4D6A6E77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Игровая </a:t>
            </a:r>
            <a:r>
              <a:rPr lang="ru-RU" dirty="0" err="1"/>
              <a:t>индустория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4D086CD-ADE5-4240-B770-1AD6565D68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932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88C023-5C32-4B22-8313-916E9DB84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ru-RU" dirty="0" err="1"/>
              <a:t>геймдев</a:t>
            </a:r>
            <a:r>
              <a:rPr lang="ru-RU" dirty="0"/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D2C84D-013D-4702-B41A-161A9AC73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Геймдев</a:t>
            </a:r>
            <a:r>
              <a:rPr lang="ru-RU" dirty="0"/>
              <a:t> (</a:t>
            </a:r>
            <a:r>
              <a:rPr lang="en-US" dirty="0" err="1"/>
              <a:t>GameDev</a:t>
            </a:r>
            <a:r>
              <a:rPr lang="en-US" dirty="0"/>
              <a:t>, </a:t>
            </a:r>
            <a:r>
              <a:rPr lang="ru-RU" dirty="0"/>
              <a:t>от английского </a:t>
            </a:r>
            <a:r>
              <a:rPr lang="en-US" dirty="0"/>
              <a:t>games development </a:t>
            </a:r>
            <a:r>
              <a:rPr lang="ru-RU" dirty="0"/>
              <a:t>–</a:t>
            </a:r>
            <a:r>
              <a:rPr lang="ru-RU" dirty="0" err="1"/>
              <a:t>разроботка</a:t>
            </a:r>
            <a:r>
              <a:rPr lang="ru-RU" dirty="0"/>
              <a:t> игр)-</a:t>
            </a:r>
            <a:r>
              <a:rPr lang="ru-RU" dirty="0" err="1"/>
              <a:t>процецов</a:t>
            </a:r>
            <a:r>
              <a:rPr lang="ru-RU" dirty="0"/>
              <a:t> создания игры: от </a:t>
            </a:r>
            <a:r>
              <a:rPr lang="ru-RU" dirty="0" err="1"/>
              <a:t>разроботки</a:t>
            </a:r>
            <a:r>
              <a:rPr lang="ru-RU" dirty="0"/>
              <a:t> и дизайна до выпуска на </a:t>
            </a:r>
            <a:r>
              <a:rPr lang="ru-RU" dirty="0" err="1"/>
              <a:t>рынок.Это</a:t>
            </a:r>
            <a:r>
              <a:rPr lang="ru-RU" dirty="0"/>
              <a:t> могут быть игры мобильных </a:t>
            </a:r>
            <a:r>
              <a:rPr lang="ru-RU" dirty="0" err="1"/>
              <a:t>телефонов,консолей,компьютеров</a:t>
            </a:r>
            <a:r>
              <a:rPr lang="ru-RU" dirty="0"/>
              <a:t> или других </a:t>
            </a:r>
            <a:r>
              <a:rPr lang="ru-RU" dirty="0" err="1"/>
              <a:t>гадежетов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9920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BD2B98-408C-47DA-8472-E4F16C6EC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Годы начала </a:t>
            </a:r>
            <a:r>
              <a:rPr lang="ru-RU" dirty="0" err="1"/>
              <a:t>геймдева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6EA9BE-3A49-4897-9EB2-1CFED8879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Началом </a:t>
            </a:r>
            <a:r>
              <a:rPr lang="ru-RU" dirty="0" err="1"/>
              <a:t>индустория</a:t>
            </a:r>
            <a:r>
              <a:rPr lang="ru-RU" dirty="0"/>
              <a:t> видеоигр (</a:t>
            </a:r>
            <a:r>
              <a:rPr lang="ru-RU" dirty="0" err="1"/>
              <a:t>геймедева</a:t>
            </a:r>
            <a:r>
              <a:rPr lang="ru-RU" dirty="0"/>
              <a:t>) принято считать запуск в 1971 году игры </a:t>
            </a:r>
            <a:r>
              <a:rPr lang="en-US" dirty="0"/>
              <a:t>Computer Space</a:t>
            </a:r>
            <a:r>
              <a:rPr lang="ru-RU" dirty="0"/>
              <a:t> на аркадных автоматов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4045197-1019-4AD9-8D40-7BBC12949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85" y="2860828"/>
            <a:ext cx="6995604" cy="393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50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ED7191-E240-45A5-A371-4736095C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Современный </a:t>
            </a:r>
            <a:r>
              <a:rPr lang="ru-RU" dirty="0" err="1"/>
              <a:t>геймедев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5C1B26-1057-4AEB-9120-F0BBD4B8F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Современный </a:t>
            </a:r>
            <a:r>
              <a:rPr lang="ru-RU" dirty="0" err="1"/>
              <a:t>геймдев</a:t>
            </a:r>
            <a:r>
              <a:rPr lang="ru-RU" dirty="0"/>
              <a:t> — это процесс создания видеоигр полного цикла: от разработки и дизайна до окончательного релиза.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16695F-3559-478F-800D-F1722B954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439" y="3022635"/>
            <a:ext cx="5744777" cy="268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69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EDE9B4-D231-452D-AE8D-C9608AFFF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я такой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60388C-1EBF-4F54-9B75-5B4AE6B45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Меня зовут Артём, я очень люблю играть в </a:t>
            </a:r>
            <a:r>
              <a:rPr lang="ru-RU" dirty="0" err="1"/>
              <a:t>роблокс</a:t>
            </a:r>
            <a:r>
              <a:rPr lang="ru-RU" dirty="0"/>
              <a:t> </a:t>
            </a:r>
            <a:r>
              <a:rPr lang="ru-RU"/>
              <a:t>и многие другие игры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0232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84EC5D-9BCF-4609-ADBA-773BAE99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48EDE7B-DC57-4C34-A9F2-0C149A1A2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Игровая индустрия (индустрия компьютерных игр, </a:t>
            </a:r>
            <a:r>
              <a:rPr lang="ru-RU" dirty="0" err="1"/>
              <a:t>индустория</a:t>
            </a:r>
            <a:r>
              <a:rPr lang="ru-RU" dirty="0"/>
              <a:t> </a:t>
            </a:r>
            <a:r>
              <a:rPr lang="ru-RU" dirty="0" err="1"/>
              <a:t>видеоигр,индустория</a:t>
            </a:r>
            <a:r>
              <a:rPr lang="ru-RU" dirty="0"/>
              <a:t> интерактивных </a:t>
            </a:r>
            <a:r>
              <a:rPr lang="ru-RU" dirty="0" err="1"/>
              <a:t>развлечений,игровая</a:t>
            </a:r>
            <a:r>
              <a:rPr lang="ru-RU" dirty="0"/>
              <a:t> </a:t>
            </a:r>
            <a:r>
              <a:rPr lang="ru-RU" dirty="0" err="1"/>
              <a:t>отрасль,игропором</a:t>
            </a:r>
            <a:r>
              <a:rPr lang="ru-RU" dirty="0"/>
              <a:t>), сектор экономики, связанный с </a:t>
            </a:r>
            <a:r>
              <a:rPr lang="ru-RU" dirty="0" err="1"/>
              <a:t>разработкой,продвижением</a:t>
            </a:r>
            <a:r>
              <a:rPr lang="ru-RU" dirty="0"/>
              <a:t> и продажей Компьютерных игр.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3325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E8D29B-B74C-42CF-804E-DA2AF7CAD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игр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73462E-21E5-426C-B7C1-8546181FA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1. </a:t>
            </a:r>
            <a:r>
              <a:rPr lang="ru-RU" dirty="0" err="1"/>
              <a:t>амонг</a:t>
            </a:r>
            <a:r>
              <a:rPr lang="ru-RU" dirty="0"/>
              <a:t> ас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FE83CC5-626C-4D6A-A86B-6DEFC0FCC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509" y="2126202"/>
            <a:ext cx="6960093" cy="391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5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8DBE82-783F-4E57-AC41-4BA75494B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EC0A21-6B99-490C-B346-66F16E5F5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664" y="2489988"/>
            <a:ext cx="7878129" cy="3041372"/>
          </a:xfrm>
        </p:spPr>
        <p:txBody>
          <a:bodyPr/>
          <a:lstStyle/>
          <a:p>
            <a:r>
              <a:rPr lang="ru-RU" dirty="0"/>
              <a:t>2. </a:t>
            </a:r>
            <a:r>
              <a:rPr lang="ru-RU" dirty="0" err="1"/>
              <a:t>роблокс</a:t>
            </a:r>
            <a:endParaRPr lang="ru-RU" dirty="0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5AC6A660-4C73-45E1-AB6B-C6512E5C6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30522">
            <a:off x="4098800" y="2060776"/>
            <a:ext cx="4195269" cy="419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5516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A8B0B6-DF30-4B26-A3D0-0E976DCB3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FC5DD2-4896-44E0-B3FB-C5A5CD17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3.</a:t>
            </a:r>
            <a:r>
              <a:rPr lang="en-US" dirty="0"/>
              <a:t> Geometry</a:t>
            </a:r>
            <a:endParaRPr lang="en-US" b="1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1F9843-604E-4F02-BDE4-37DC10C37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725" y="1604775"/>
            <a:ext cx="4269234" cy="426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786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9EBCDA-7140-4E5C-B160-4D50F349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696F95-6740-4574-B7F9-70F0E2812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4.репо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91CE55-30E4-4541-929C-44914E113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84902">
            <a:off x="2840854" y="2251061"/>
            <a:ext cx="6889072" cy="387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415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0B73E6-F12E-46DC-BA93-B0C835D39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CEE625-4AF2-43F8-B0CC-ED0D1508B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5.скулбой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CF1E3D-DF9D-4B48-8FF3-005072FF2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69878">
            <a:off x="2752078" y="2014237"/>
            <a:ext cx="7998781" cy="449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20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D234EA-C7FB-4F88-927B-C722E10D6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C13137-5053-4400-A669-E10EA5739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6. </a:t>
            </a:r>
            <a:r>
              <a:rPr lang="ru-RU" dirty="0" err="1"/>
              <a:t>сдндоф</a:t>
            </a:r>
            <a:r>
              <a:rPr lang="ru-RU" dirty="0"/>
              <a:t> 2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05EBDA-DC5A-4426-91F4-9734FFED4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65920">
            <a:off x="2290439" y="2166152"/>
            <a:ext cx="8017221" cy="426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553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a ment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TM02474572[[fn=Медицинский шаблон оформления]]</Template>
  <TotalTime>144</TotalTime>
  <Words>161</Words>
  <Application>Microsoft Office PowerPoint</Application>
  <PresentationFormat>Широкоэкранный</PresentationFormat>
  <Paragraphs>21</Paragraphs>
  <Slides>12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Calibri</vt:lpstr>
      <vt:lpstr>La mente</vt:lpstr>
      <vt:lpstr>Игровая индустория</vt:lpstr>
      <vt:lpstr>Кто я такой</vt:lpstr>
      <vt:lpstr>Презентация PowerPoint</vt:lpstr>
      <vt:lpstr>Примеры игр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Что такое геймдев?</vt:lpstr>
      <vt:lpstr>Годы начала геймдева</vt:lpstr>
      <vt:lpstr>Современный геймедев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Игровая индустория</dc:title>
  <dc:creator>user</dc:creator>
  <cp:lastModifiedBy>user</cp:lastModifiedBy>
  <cp:revision>14</cp:revision>
  <dcterms:created xsi:type="dcterms:W3CDTF">2025-05-11T08:00:10Z</dcterms:created>
  <dcterms:modified xsi:type="dcterms:W3CDTF">2025-05-18T12:05:52Z</dcterms:modified>
</cp:coreProperties>
</file>

<file path=docProps/thumbnail.jpeg>
</file>